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2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EF839-F687-4C3B-BA21-CA1C84A5E875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79F8C-7D80-4F09-A44D-5704F95726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TEACHING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Categorizing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smtClean="0"/>
              <a:t>Controlled (Mechanical)</a:t>
            </a:r>
            <a:r>
              <a:rPr lang="en-US" dirty="0" smtClean="0"/>
              <a:t>: </a:t>
            </a:r>
            <a:r>
              <a:rPr lang="en-US" dirty="0" smtClean="0"/>
              <a:t>only one correct response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 smtClean="0"/>
              <a:t>Semi-Controlled (Meaningful)</a:t>
            </a:r>
            <a:r>
              <a:rPr lang="en-US" dirty="0" smtClean="0"/>
              <a:t>: </a:t>
            </a:r>
            <a:r>
              <a:rPr lang="en-US" dirty="0" smtClean="0"/>
              <a:t>predicted response or limited set of possible responses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 smtClean="0"/>
              <a:t>Free (Communicative)</a:t>
            </a:r>
            <a:r>
              <a:rPr lang="en-US" dirty="0" smtClean="0"/>
              <a:t>: </a:t>
            </a:r>
            <a:r>
              <a:rPr lang="en-US" dirty="0" smtClean="0"/>
              <a:t>open response and negotiation of meaning (i.e. not a drill)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3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Station I. </a:t>
            </a:r>
            <a:r>
              <a:rPr lang="en-US" b="1" dirty="0" smtClean="0">
                <a:latin typeface="Arial Black" pitchFamily="34" charset="0"/>
              </a:rPr>
              <a:t>Controlled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Station II. </a:t>
            </a:r>
            <a:r>
              <a:rPr lang="en-US" sz="5400" i="1" dirty="0" smtClean="0">
                <a:latin typeface="Arabic Typesetting" pitchFamily="66" charset="-78"/>
                <a:cs typeface="Arabic Typesetting" pitchFamily="66" charset="-78"/>
              </a:rPr>
              <a:t>Semi</a:t>
            </a:r>
            <a:r>
              <a:rPr lang="en-US" sz="5400" dirty="0" smtClean="0">
                <a:latin typeface="Arabic Typesetting" pitchFamily="66" charset="-78"/>
                <a:cs typeface="Arabic Typesetting" pitchFamily="66" charset="-78"/>
              </a:rPr>
              <a:t>-controlled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Station III: </a:t>
            </a:r>
            <a:r>
              <a:rPr lang="en-US" sz="4800" dirty="0" smtClean="0">
                <a:latin typeface="Baskerville Old Face" pitchFamily="18" charset="0"/>
                <a:cs typeface="Aharoni" pitchFamily="2" charset="-79"/>
              </a:rPr>
              <a:t>Free</a:t>
            </a:r>
            <a:endParaRPr lang="en-US" sz="4800" dirty="0">
              <a:latin typeface="Baskerville Old Face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97719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Groups of two</a:t>
            </a:r>
          </a:p>
          <a:p>
            <a:r>
              <a:rPr lang="en-US" dirty="0" smtClean="0"/>
              <a:t>Each station is either controlled, semi-controlled, or </a:t>
            </a:r>
            <a:r>
              <a:rPr lang="en-US" dirty="0" smtClean="0"/>
              <a:t>free</a:t>
            </a:r>
          </a:p>
          <a:p>
            <a:r>
              <a:rPr lang="en-US" dirty="0" smtClean="0"/>
              <a:t>Come up with real-life examples of using each technique</a:t>
            </a:r>
          </a:p>
          <a:p>
            <a:r>
              <a:rPr lang="en-US" dirty="0" smtClean="0"/>
              <a:t>3 minute time limit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2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i="1" u="sng" dirty="0" smtClean="0"/>
              <a:t>Tell </a:t>
            </a:r>
            <a:r>
              <a:rPr lang="en-US" b="1" i="1" u="sng" dirty="0"/>
              <a:t>me,</a:t>
            </a:r>
            <a:br>
              <a:rPr lang="en-US" b="1" i="1" u="sng" dirty="0"/>
            </a:br>
            <a:r>
              <a:rPr lang="en-US" b="1" i="1" u="sng" dirty="0"/>
              <a:t>I forget.</a:t>
            </a:r>
            <a:br>
              <a:rPr lang="en-US" b="1" i="1" u="sng" dirty="0"/>
            </a:br>
            <a:r>
              <a:rPr lang="en-US" b="1" i="1" u="sng" dirty="0"/>
              <a:t>Show me,</a:t>
            </a:r>
            <a:br>
              <a:rPr lang="en-US" b="1" i="1" u="sng" dirty="0"/>
            </a:br>
            <a:r>
              <a:rPr lang="en-US" b="1" i="1" u="sng" dirty="0"/>
              <a:t>I remember.</a:t>
            </a:r>
            <a:br>
              <a:rPr lang="en-US" b="1" i="1" u="sng" dirty="0"/>
            </a:br>
            <a:r>
              <a:rPr lang="en-US" b="1" i="1" u="sng" dirty="0"/>
              <a:t>Involve me,</a:t>
            </a:r>
            <a:br>
              <a:rPr lang="en-US" b="1" i="1" u="sng" dirty="0"/>
            </a:br>
            <a:r>
              <a:rPr lang="en-US" b="1" i="1" u="sng" dirty="0"/>
              <a:t>I understand.</a:t>
            </a:r>
            <a:br>
              <a:rPr lang="en-US" b="1" i="1" u="sng" dirty="0"/>
            </a:br>
            <a:r>
              <a:rPr lang="en-US" b="1" dirty="0"/>
              <a:t>Ancient Chinese Proverb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3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82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TEACHING TECHNIQUES</vt:lpstr>
      <vt:lpstr>Categorizing Technique</vt:lpstr>
      <vt:lpstr>Practicing Techniques</vt:lpstr>
      <vt:lpstr>Instructions</vt:lpstr>
      <vt:lpstr>       Tell me, I forget. Show me, I remember. Involve me, I understand. Ancient Chinese Proverb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</dc:title>
  <dc:creator>MVA</dc:creator>
  <cp:lastModifiedBy>Default User</cp:lastModifiedBy>
  <cp:revision>3</cp:revision>
  <dcterms:created xsi:type="dcterms:W3CDTF">2012-03-21T03:11:19Z</dcterms:created>
  <dcterms:modified xsi:type="dcterms:W3CDTF">2012-03-22T19:12:42Z</dcterms:modified>
</cp:coreProperties>
</file>